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8" r:id="rId3"/>
    <p:sldId id="257" r:id="rId4"/>
    <p:sldId id="265" r:id="rId5"/>
    <p:sldId id="259" r:id="rId6"/>
    <p:sldId id="260" r:id="rId7"/>
    <p:sldId id="261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3" d="100"/>
          <a:sy n="73" d="100"/>
        </p:scale>
        <p:origin x="4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7B1E1-F4A7-4D46-ACB8-F8F634B8BA11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EB745-AA26-4309-9196-91EA8FADF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161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7B1E1-F4A7-4D46-ACB8-F8F634B8BA11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EB745-AA26-4309-9196-91EA8FADF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438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7B1E1-F4A7-4D46-ACB8-F8F634B8BA11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EB745-AA26-4309-9196-91EA8FADF20C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363404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7B1E1-F4A7-4D46-ACB8-F8F634B8BA11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EB745-AA26-4309-9196-91EA8FADF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0063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7B1E1-F4A7-4D46-ACB8-F8F634B8BA11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EB745-AA26-4309-9196-91EA8FADF20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21770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7B1E1-F4A7-4D46-ACB8-F8F634B8BA11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EB745-AA26-4309-9196-91EA8FADF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0879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7B1E1-F4A7-4D46-ACB8-F8F634B8BA11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EB745-AA26-4309-9196-91EA8FADF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0052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7B1E1-F4A7-4D46-ACB8-F8F634B8BA11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EB745-AA26-4309-9196-91EA8FADF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914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7B1E1-F4A7-4D46-ACB8-F8F634B8BA11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EB745-AA26-4309-9196-91EA8FADF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405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7B1E1-F4A7-4D46-ACB8-F8F634B8BA11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EB745-AA26-4309-9196-91EA8FADF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620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7B1E1-F4A7-4D46-ACB8-F8F634B8BA11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EB745-AA26-4309-9196-91EA8FADF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665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7B1E1-F4A7-4D46-ACB8-F8F634B8BA11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EB745-AA26-4309-9196-91EA8FADF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857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7B1E1-F4A7-4D46-ACB8-F8F634B8BA11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EB745-AA26-4309-9196-91EA8FADF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112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7B1E1-F4A7-4D46-ACB8-F8F634B8BA11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EB745-AA26-4309-9196-91EA8FADF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047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7B1E1-F4A7-4D46-ACB8-F8F634B8BA11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EB745-AA26-4309-9196-91EA8FADF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196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7B1E1-F4A7-4D46-ACB8-F8F634B8BA11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EB745-AA26-4309-9196-91EA8FADF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553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7B1E1-F4A7-4D46-ACB8-F8F634B8BA11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19EB745-AA26-4309-9196-91EA8FADF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964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ojmt.gov/drivin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8661400" cy="51593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Parent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16400"/>
            <a:ext cx="9144000" cy="1041400"/>
          </a:xfrm>
        </p:spPr>
        <p:txBody>
          <a:bodyPr/>
          <a:lstStyle/>
          <a:p>
            <a:pPr algn="ctr"/>
            <a:r>
              <a:rPr lang="en-US" sz="3600" dirty="0" smtClean="0"/>
              <a:t>Senger Driver’s Ed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6" name="AutoShape 2" descr="Driver's Education – Driver's Education – Ledford High Schoo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8906" y="2120900"/>
            <a:ext cx="4294188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662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Course Requirements</a:t>
            </a:r>
          </a:p>
          <a:p>
            <a:r>
              <a:rPr lang="en-US" dirty="0" smtClean="0"/>
              <a:t>Covid-19</a:t>
            </a:r>
          </a:p>
          <a:p>
            <a:r>
              <a:rPr lang="en-US" dirty="0" smtClean="0"/>
              <a:t>Website</a:t>
            </a:r>
          </a:p>
          <a:p>
            <a:r>
              <a:rPr lang="en-US" dirty="0" smtClean="0"/>
              <a:t>Driving Schedule/Grouping</a:t>
            </a:r>
          </a:p>
          <a:p>
            <a:r>
              <a:rPr lang="en-US" dirty="0" smtClean="0"/>
              <a:t>Eye Exam</a:t>
            </a:r>
          </a:p>
          <a:p>
            <a:r>
              <a:rPr lang="en-US" dirty="0" smtClean="0"/>
              <a:t>Graduated Drivers License</a:t>
            </a:r>
            <a:r>
              <a:rPr lang="en-US" dirty="0"/>
              <a:t> </a:t>
            </a:r>
            <a:r>
              <a:rPr lang="en-US" dirty="0" smtClean="0"/>
              <a:t>(GDL)</a:t>
            </a:r>
          </a:p>
          <a:p>
            <a:r>
              <a:rPr lang="en-US" dirty="0" smtClean="0"/>
              <a:t>Licensing/Real ID</a:t>
            </a:r>
          </a:p>
          <a:p>
            <a:r>
              <a:rPr lang="en-US" dirty="0" smtClean="0"/>
              <a:t>Application</a:t>
            </a:r>
          </a:p>
        </p:txBody>
      </p:sp>
    </p:spTree>
    <p:extLst>
      <p:ext uri="{BB962C8B-B14F-4D97-AF65-F5344CB8AC3E}">
        <p14:creationId xmlns:p14="http://schemas.microsoft.com/office/powerpoint/2010/main" val="1042851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Driver's Education – Driver's Education – Ledford High Schoo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2142559"/>
              </p:ext>
            </p:extLst>
          </p:nvPr>
        </p:nvGraphicFramePr>
        <p:xfrm>
          <a:off x="1651655" y="160338"/>
          <a:ext cx="4562475" cy="65814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Document" r:id="rId3" imgW="5483101" imgH="7909414" progId="Word.Document.8">
                  <p:embed/>
                </p:oleObj>
              </mc:Choice>
              <mc:Fallback>
                <p:oleObj name="Document" r:id="rId3" imgW="5483101" imgH="7909414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51655" y="160338"/>
                        <a:ext cx="4562475" cy="65814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0254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Unsuccessful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Learners License is Null and Void!</a:t>
            </a:r>
          </a:p>
          <a:p>
            <a:r>
              <a:rPr lang="en-US" dirty="0" smtClean="0"/>
              <a:t>Students unsuccessful at conclusion of classroom are no longer eligible to drive!</a:t>
            </a:r>
          </a:p>
          <a:p>
            <a:r>
              <a:rPr lang="en-US" dirty="0" smtClean="0"/>
              <a:t>No refunds</a:t>
            </a:r>
          </a:p>
          <a:p>
            <a:r>
              <a:rPr lang="en-US" dirty="0" smtClean="0"/>
              <a:t>No roll overs</a:t>
            </a:r>
          </a:p>
          <a:p>
            <a:r>
              <a:rPr lang="en-US" dirty="0" smtClean="0"/>
              <a:t>Book must be returned or Fine of $85.00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700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COVID-19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Masks</a:t>
            </a:r>
          </a:p>
          <a:p>
            <a:pPr lvl="1"/>
            <a:r>
              <a:rPr lang="en-US" dirty="0" smtClean="0"/>
              <a:t>Required in classroom and vehicle</a:t>
            </a:r>
          </a:p>
          <a:p>
            <a:r>
              <a:rPr lang="en-US" dirty="0" smtClean="0"/>
              <a:t>Contact Tracing</a:t>
            </a:r>
          </a:p>
          <a:p>
            <a:pPr lvl="1"/>
            <a:r>
              <a:rPr lang="en-US" dirty="0" smtClean="0"/>
              <a:t>Attendance Office</a:t>
            </a:r>
          </a:p>
          <a:p>
            <a:pPr lvl="1"/>
            <a:r>
              <a:rPr lang="en-US" dirty="0" smtClean="0"/>
              <a:t>Proof of CT</a:t>
            </a:r>
          </a:p>
          <a:p>
            <a:pPr lvl="1"/>
            <a:r>
              <a:rPr lang="en-US" dirty="0" smtClean="0"/>
              <a:t>False Reporting of CT will </a:t>
            </a:r>
            <a:r>
              <a:rPr lang="en-US" smtClean="0"/>
              <a:t>be counted as unexcused absence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328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Graduated Drivers License-GDL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Permit Stage-6 Month Minimum </a:t>
            </a:r>
          </a:p>
          <a:p>
            <a:pPr lvl="1"/>
            <a:r>
              <a:rPr lang="en-US" dirty="0" smtClean="0"/>
              <a:t>Permit good for 12 months</a:t>
            </a:r>
          </a:p>
          <a:p>
            <a:pPr lvl="1"/>
            <a:r>
              <a:rPr lang="en-US" dirty="0" smtClean="0"/>
              <a:t>50 hours of supervised driving</a:t>
            </a:r>
          </a:p>
          <a:p>
            <a:pPr lvl="2"/>
            <a:r>
              <a:rPr lang="en-US" dirty="0" smtClean="0"/>
              <a:t>10 at night</a:t>
            </a:r>
          </a:p>
          <a:p>
            <a:pPr lvl="1"/>
            <a:r>
              <a:rPr lang="en-US" dirty="0" smtClean="0"/>
              <a:t>Incident free- no violations</a:t>
            </a:r>
          </a:p>
          <a:p>
            <a:pPr lvl="1"/>
            <a:r>
              <a:rPr lang="en-US" dirty="0" smtClean="0"/>
              <a:t>May drive with authorized persons over 18 w/DL</a:t>
            </a:r>
          </a:p>
          <a:p>
            <a:pPr lvl="1"/>
            <a:r>
              <a:rPr lang="en-US" dirty="0" smtClean="0"/>
              <a:t>Obtain DL at end of this </a:t>
            </a:r>
            <a:r>
              <a:rPr lang="en-US" dirty="0" smtClean="0"/>
              <a:t>stage</a:t>
            </a:r>
          </a:p>
          <a:p>
            <a:pPr lvl="1"/>
            <a:r>
              <a:rPr lang="en-US" dirty="0" smtClean="0"/>
              <a:t>Appointment at MVD</a:t>
            </a:r>
          </a:p>
          <a:p>
            <a:pPr lvl="2"/>
            <a:r>
              <a:rPr lang="en-US" dirty="0" smtClean="0"/>
              <a:t>Online </a:t>
            </a:r>
            <a:r>
              <a:rPr lang="en-US" dirty="0" smtClean="0">
                <a:hlinkClick r:id="rId2"/>
              </a:rPr>
              <a:t>www.dojmt.gov/driving</a:t>
            </a:r>
            <a:endParaRPr lang="en-US" dirty="0" smtClean="0"/>
          </a:p>
          <a:p>
            <a:pPr lvl="2"/>
            <a:r>
              <a:rPr lang="en-US" dirty="0" smtClean="0"/>
              <a:t>(866)450-8034</a:t>
            </a:r>
          </a:p>
          <a:p>
            <a:pPr lvl="2"/>
            <a:r>
              <a:rPr lang="en-US" dirty="0" smtClean="0"/>
              <a:t>Documents: BC/PP, SSC, Proof of address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38959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GDL-Stage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Restricted License</a:t>
            </a:r>
          </a:p>
          <a:p>
            <a:r>
              <a:rPr lang="en-US" dirty="0" smtClean="0"/>
              <a:t>Stage 2 is 6 Months (Violation Free)</a:t>
            </a:r>
          </a:p>
          <a:p>
            <a:r>
              <a:rPr lang="en-US" dirty="0" smtClean="0"/>
              <a:t>Only 1 non-family member in vehicle</a:t>
            </a:r>
          </a:p>
          <a:p>
            <a:r>
              <a:rPr lang="en-US" dirty="0" smtClean="0"/>
              <a:t>Hour Restrictions</a:t>
            </a:r>
          </a:p>
          <a:p>
            <a:pPr lvl="1"/>
            <a:r>
              <a:rPr lang="en-US" dirty="0" smtClean="0"/>
              <a:t>No Driving between 11pm-5am</a:t>
            </a:r>
          </a:p>
          <a:p>
            <a:pPr lvl="1"/>
            <a:r>
              <a:rPr lang="en-US" dirty="0" smtClean="0"/>
              <a:t>Exceptions</a:t>
            </a:r>
          </a:p>
          <a:p>
            <a:pPr lvl="2"/>
            <a:r>
              <a:rPr lang="en-US" dirty="0" smtClean="0"/>
              <a:t>Church Related</a:t>
            </a:r>
          </a:p>
          <a:p>
            <a:pPr lvl="2"/>
            <a:r>
              <a:rPr lang="en-US" dirty="0" smtClean="0"/>
              <a:t>Work</a:t>
            </a:r>
          </a:p>
          <a:p>
            <a:pPr lvl="2"/>
            <a:r>
              <a:rPr lang="en-US" dirty="0" smtClean="0"/>
              <a:t>School </a:t>
            </a:r>
            <a:r>
              <a:rPr lang="en-US" dirty="0"/>
              <a:t>S</a:t>
            </a:r>
            <a:r>
              <a:rPr lang="en-US" dirty="0" smtClean="0"/>
              <a:t>anctioned Activity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096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GDL-Stage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Restricted License</a:t>
            </a:r>
          </a:p>
          <a:p>
            <a:r>
              <a:rPr lang="en-US" dirty="0" smtClean="0"/>
              <a:t>Stage 3 is 6 Months (Violation Free)</a:t>
            </a:r>
          </a:p>
          <a:p>
            <a:r>
              <a:rPr lang="en-US" dirty="0"/>
              <a:t>3</a:t>
            </a:r>
            <a:r>
              <a:rPr lang="en-US" dirty="0" smtClean="0"/>
              <a:t> non-family member in vehicle</a:t>
            </a:r>
          </a:p>
          <a:p>
            <a:r>
              <a:rPr lang="en-US" dirty="0" smtClean="0"/>
              <a:t>Hour Restrictions</a:t>
            </a:r>
          </a:p>
          <a:p>
            <a:pPr lvl="1"/>
            <a:r>
              <a:rPr lang="en-US" dirty="0" smtClean="0"/>
              <a:t>No Driving between 11pm-5am</a:t>
            </a:r>
          </a:p>
          <a:p>
            <a:pPr lvl="1"/>
            <a:r>
              <a:rPr lang="en-US" dirty="0" smtClean="0"/>
              <a:t>Exceptions</a:t>
            </a:r>
          </a:p>
          <a:p>
            <a:pPr lvl="2"/>
            <a:r>
              <a:rPr lang="en-US" dirty="0" smtClean="0"/>
              <a:t>Church Related</a:t>
            </a:r>
          </a:p>
          <a:p>
            <a:pPr lvl="2"/>
            <a:r>
              <a:rPr lang="en-US" dirty="0" smtClean="0"/>
              <a:t>Work</a:t>
            </a:r>
          </a:p>
          <a:p>
            <a:pPr lvl="2"/>
            <a:r>
              <a:rPr lang="en-US" dirty="0" smtClean="0"/>
              <a:t>School </a:t>
            </a:r>
            <a:r>
              <a:rPr lang="en-US" dirty="0"/>
              <a:t>S</a:t>
            </a:r>
            <a:r>
              <a:rPr lang="en-US" dirty="0" smtClean="0"/>
              <a:t>anctioned Activity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0953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for License-State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Black or Blue Pen</a:t>
            </a:r>
          </a:p>
          <a:p>
            <a:r>
              <a:rPr lang="en-US" dirty="0" smtClean="0"/>
              <a:t>Medical Waiver</a:t>
            </a:r>
          </a:p>
          <a:p>
            <a:pPr lvl="1"/>
            <a:r>
              <a:rPr lang="en-US" dirty="0" smtClean="0"/>
              <a:t>Diabetes, Epilepsy,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Documents</a:t>
            </a:r>
          </a:p>
          <a:p>
            <a:pPr lvl="1"/>
            <a:r>
              <a:rPr lang="en-US" dirty="0" smtClean="0"/>
              <a:t>Certified BC, PP, MTIC, Military ID, Tribal ID</a:t>
            </a:r>
          </a:p>
          <a:p>
            <a:pPr lvl="1"/>
            <a:r>
              <a:rPr lang="en-US" dirty="0" smtClean="0"/>
              <a:t>SS-Card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68609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131</TotalTime>
  <Words>230</Words>
  <Application>Microsoft Office PowerPoint</Application>
  <PresentationFormat>Widescreen</PresentationFormat>
  <Paragraphs>64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Trebuchet MS</vt:lpstr>
      <vt:lpstr>Wingdings 3</vt:lpstr>
      <vt:lpstr>Facet</vt:lpstr>
      <vt:lpstr>Document</vt:lpstr>
      <vt:lpstr>Parent Meeting</vt:lpstr>
      <vt:lpstr>Agenda</vt:lpstr>
      <vt:lpstr>PowerPoint Presentation</vt:lpstr>
      <vt:lpstr>Unsuccessful Students</vt:lpstr>
      <vt:lpstr>COVID-19</vt:lpstr>
      <vt:lpstr>Graduated Drivers License-GDL</vt:lpstr>
      <vt:lpstr>GDL-Stage 2</vt:lpstr>
      <vt:lpstr>GDL-Stage 3</vt:lpstr>
      <vt:lpstr>Application for License-State Form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Parent Meeting</dc:title>
  <dc:creator>Derik Senger</dc:creator>
  <cp:lastModifiedBy>Derik Senger</cp:lastModifiedBy>
  <cp:revision>12</cp:revision>
  <dcterms:created xsi:type="dcterms:W3CDTF">2021-02-23T21:14:55Z</dcterms:created>
  <dcterms:modified xsi:type="dcterms:W3CDTF">2021-03-01T16:25:55Z</dcterms:modified>
</cp:coreProperties>
</file>